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9" r:id="rId2"/>
  </p:sldIdLst>
  <p:sldSz cx="6858000" cy="9906000" type="A4"/>
  <p:notesSz cx="6808788" cy="9940925"/>
  <p:embeddedFontLst>
    <p:embeddedFont>
      <p:font typeface="Golos Text" panose="020B0503020202020204" pitchFamily="34" charset="0"/>
      <p:regular r:id="rId5"/>
      <p:bold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68" userDrawn="1">
          <p15:clr>
            <a:srgbClr val="A4A3A4"/>
          </p15:clr>
        </p15:guide>
        <p15:guide id="2" pos="2241" userDrawn="1">
          <p15:clr>
            <a:srgbClr val="A4A3A4"/>
          </p15:clr>
        </p15:guide>
        <p15:guide id="3" orient="horz" pos="1580" userDrawn="1">
          <p15:clr>
            <a:srgbClr val="A4A3A4"/>
          </p15:clr>
        </p15:guide>
        <p15:guide id="4" pos="33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  <p15:guide id="3" orient="horz" pos="3131">
          <p15:clr>
            <a:srgbClr val="A4A3A4"/>
          </p15:clr>
        </p15:guide>
        <p15:guide id="4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78BB"/>
    <a:srgbClr val="24ABC2"/>
    <a:srgbClr val="FFFFFF"/>
    <a:srgbClr val="F2F2F2"/>
    <a:srgbClr val="CD3535"/>
    <a:srgbClr val="F1450F"/>
    <a:srgbClr val="36C3DA"/>
    <a:srgbClr val="25C6FF"/>
    <a:srgbClr val="E46C0A"/>
    <a:srgbClr val="2D88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C7B25-8693-4DF4-B4F7-FD27CE877676}" v="3" dt="2022-02-15T10:55:01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Objects="1">
      <p:cViewPr varScale="1">
        <p:scale>
          <a:sx n="78" d="100"/>
          <a:sy n="78" d="100"/>
        </p:scale>
        <p:origin x="-3330" y="-102"/>
      </p:cViewPr>
      <p:guideLst>
        <p:guide orient="horz" pos="2268"/>
        <p:guide orient="horz" pos="1580"/>
        <p:guide pos="2241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7"/>
        <p:guide orient="horz" pos="3131"/>
        <p:guide pos="2141"/>
        <p:guide pos="2145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32" Type="http://schemas.microsoft.com/office/2016/11/relationships/changesInfo" Target="changesInfos/changesInfo1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6FF85FA6-4547-4E93-B244-3C4181BADB0F}"/>
    <pc:docChg chg="undo custSel modSld">
      <pc:chgData name="Hamlet Markarian" userId="4926d2b407f31d77" providerId="LiveId" clId="{6FF85FA6-4547-4E93-B244-3C4181BADB0F}" dt="2021-10-29T09:56:36.581" v="127" actId="14100"/>
      <pc:docMkLst>
        <pc:docMk/>
      </pc:docMkLst>
      <pc:sldChg chg="addSp delSp modSp mod">
        <pc:chgData name="Hamlet Markarian" userId="4926d2b407f31d77" providerId="LiveId" clId="{6FF85FA6-4547-4E93-B244-3C4181BADB0F}" dt="2021-10-29T09:56:36.581" v="127" actId="14100"/>
        <pc:sldMkLst>
          <pc:docMk/>
          <pc:sldMk cId="2089435669" sldId="1738"/>
        </pc:sldMkLst>
        <pc:spChg chg="mod">
          <ac:chgData name="Hamlet Markarian" userId="4926d2b407f31d77" providerId="LiveId" clId="{6FF85FA6-4547-4E93-B244-3C4181BADB0F}" dt="2021-10-29T09:56:30.177" v="125" actId="1076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6FF85FA6-4547-4E93-B244-3C4181BADB0F}" dt="2021-10-29T09:17:12.706" v="75" actId="14100"/>
          <ac:spMkLst>
            <pc:docMk/>
            <pc:sldMk cId="2089435669" sldId="1738"/>
            <ac:spMk id="6" creationId="{CEC7500B-72BA-40E7-9AF4-8783615DF403}"/>
          </ac:spMkLst>
        </pc:spChg>
        <pc:spChg chg="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11" creationId="{1E784679-9E0A-44ED-888F-C2F7713DCEF3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6FF85FA6-4547-4E93-B244-3C4181BADB0F}" dt="2021-10-29T09:26:19.040" v="124" actId="2057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6" creationId="{CE6EFD3A-917A-4BF2-8D05-56547861500E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9" creationId="{D7223599-AAE3-4462-9A3D-F71A2A5B120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2" creationId="{34981C2F-1011-46F6-B260-CFE59A894177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6FF85FA6-4547-4E93-B244-3C4181BADB0F}" dt="2021-10-29T09:56:36.581" v="127" actId="14100"/>
          <ac:spMkLst>
            <pc:docMk/>
            <pc:sldMk cId="2089435669" sldId="1738"/>
            <ac:spMk id="26" creationId="{A3C65849-7548-4CD2-BBAE-F8D17103DB7B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7" creationId="{E59C5194-B6BD-44F1-9FC6-A4DBA3B747E8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8" creationId="{9B3AE74D-4F4F-4DA0-9C67-69CD2CE1B66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30" creationId="{B4C534C4-4DF5-430D-A9BB-D829CB1D55A6}"/>
          </ac:spMkLst>
        </pc:spChg>
        <pc:spChg chg="add mod ord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1" creationId="{4750A3A8-C3E9-42A8-A60C-787A1745C91F}"/>
          </ac:spMkLst>
        </pc:spChg>
        <pc:spChg chg="add mod ord topLvl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2" creationId="{AF1E414A-F4EA-4A54-A010-E78746CE33D4}"/>
          </ac:spMkLst>
        </pc:spChg>
        <pc:spChg chg="add 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33" creationId="{AB27158F-1F4E-438A-9E46-D3E206B2F1B8}"/>
          </ac:spMkLst>
        </pc:spChg>
        <pc:spChg chg="del">
          <ac:chgData name="Hamlet Markarian" userId="4926d2b407f31d77" providerId="LiveId" clId="{6FF85FA6-4547-4E93-B244-3C4181BADB0F}" dt="2021-10-29T09:06:11.503" v="1" actId="478"/>
          <ac:spMkLst>
            <pc:docMk/>
            <pc:sldMk cId="2089435669" sldId="1738"/>
            <ac:spMk id="45" creationId="{92245BC1-0BD9-4065-9261-0CA5042C0435}"/>
          </ac:spMkLst>
        </pc:spChg>
        <pc:grpChg chg="add del mod ord">
          <ac:chgData name="Hamlet Markarian" userId="4926d2b407f31d77" providerId="LiveId" clId="{6FF85FA6-4547-4E93-B244-3C4181BADB0F}" dt="2021-10-29T09:13:37.616" v="21" actId="165"/>
          <ac:grpSpMkLst>
            <pc:docMk/>
            <pc:sldMk cId="2089435669" sldId="1738"/>
            <ac:grpSpMk id="2" creationId="{5476C74C-1B1C-4708-8271-E67CEAE2186A}"/>
          </ac:grpSpMkLst>
        </pc:grpChg>
        <pc:grpChg chg="add del mod">
          <ac:chgData name="Hamlet Markarian" userId="4926d2b407f31d77" providerId="LiveId" clId="{6FF85FA6-4547-4E93-B244-3C4181BADB0F}" dt="2021-10-29T09:14:19.319" v="33" actId="165"/>
          <ac:grpSpMkLst>
            <pc:docMk/>
            <pc:sldMk cId="2089435669" sldId="1738"/>
            <ac:grpSpMk id="4" creationId="{1303DDEE-9041-45BF-9216-212567873D5D}"/>
          </ac:grpSpMkLst>
        </pc:grpChg>
        <pc:grpChg chg="add mod">
          <ac:chgData name="Hamlet Markarian" userId="4926d2b407f31d77" providerId="LiveId" clId="{6FF85FA6-4547-4E93-B244-3C4181BADB0F}" dt="2021-10-29T09:17:03.669" v="74" actId="1037"/>
          <ac:grpSpMkLst>
            <pc:docMk/>
            <pc:sldMk cId="2089435669" sldId="1738"/>
            <ac:grpSpMk id="5" creationId="{28AD9C99-5BBF-40DB-8C58-0BD5129CDBAD}"/>
          </ac:grpSpMkLst>
        </pc:grpChg>
        <pc:grpChg chg="add del mod">
          <ac:chgData name="Hamlet Markarian" userId="4926d2b407f31d77" providerId="LiveId" clId="{6FF85FA6-4547-4E93-B244-3C4181BADB0F}" dt="2021-10-29T09:15:53.320" v="51" actId="165"/>
          <ac:grpSpMkLst>
            <pc:docMk/>
            <pc:sldMk cId="2089435669" sldId="1738"/>
            <ac:grpSpMk id="8" creationId="{C85E3D86-7D8A-4406-A44C-78BA601ED2A7}"/>
          </ac:grpSpMkLst>
        </pc:grpChg>
        <pc:grpChg chg="del">
          <ac:chgData name="Hamlet Markarian" userId="4926d2b407f31d77" providerId="LiveId" clId="{6FF85FA6-4547-4E93-B244-3C4181BADB0F}" dt="2021-10-29T09:06:11.503" v="1" actId="478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6FF85FA6-4547-4E93-B244-3C4181BADB0F}" dt="2021-10-29T09:14:26.814" v="37" actId="12788"/>
          <ac:picMkLst>
            <pc:docMk/>
            <pc:sldMk cId="2089435669" sldId="1738"/>
            <ac:picMk id="7" creationId="{1190B5BC-289C-480A-9F4B-8A49BF1CA8AF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17" creationId="{261AF8DA-26F5-4B81-85B8-DA77C5DE9D15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0" creationId="{402BF3AB-3945-4AB0-9809-395C3FEBFC47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3" creationId="{D8F0A2B5-D0E0-4C86-8DFB-7784AF6F95FD}"/>
          </ac:picMkLst>
        </pc:picChg>
        <pc:picChg chg="del">
          <ac:chgData name="Hamlet Markarian" userId="4926d2b407f31d77" providerId="LiveId" clId="{6FF85FA6-4547-4E93-B244-3C4181BADB0F}" dt="2021-10-29T09:06:11.503" v="1" actId="478"/>
          <ac:picMkLst>
            <pc:docMk/>
            <pc:sldMk cId="2089435669" sldId="1738"/>
            <ac:picMk id="37" creationId="{0D50C1A5-4493-4624-BBD8-B4658DABDDE7}"/>
          </ac:picMkLst>
        </pc:picChg>
        <pc:cxnChg chg="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10" creationId="{CC9450C0-18F3-4BE3-ACA1-3B2B2E7ACBA0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36" creationId="{E20C5D6E-5AF6-4404-812C-B1F63E2BE219}"/>
          </ac:cxnSpMkLst>
        </pc:cxnChg>
        <pc:cxnChg chg="add del mod">
          <ac:chgData name="Hamlet Markarian" userId="4926d2b407f31d77" providerId="LiveId" clId="{6FF85FA6-4547-4E93-B244-3C4181BADB0F}" dt="2021-10-29T09:26:15.806" v="123" actId="478"/>
          <ac:cxnSpMkLst>
            <pc:docMk/>
            <pc:sldMk cId="2089435669" sldId="1738"/>
            <ac:cxnSpMk id="42" creationId="{B3CEA38A-8502-4E73-8E8E-0DB325AE92E2}"/>
          </ac:cxnSpMkLst>
        </pc:cxnChg>
      </pc:sld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976BBC84-489D-40E2-BB04-1ADC349D3654}"/>
    <pc:docChg chg="custSel modSld">
      <pc:chgData name="Hamlet Markarian" userId="4926d2b407f31d77" providerId="LiveId" clId="{976BBC84-489D-40E2-BB04-1ADC349D3654}" dt="2021-06-21T12:37:34.014" v="32" actId="20577"/>
      <pc:docMkLst>
        <pc:docMk/>
      </pc:docMkLst>
      <pc:sldChg chg="delSp modSp mod">
        <pc:chgData name="Hamlet Markarian" userId="4926d2b407f31d77" providerId="LiveId" clId="{976BBC84-489D-40E2-BB04-1ADC349D3654}" dt="2021-06-21T12:37:34.014" v="32" actId="20577"/>
        <pc:sldMkLst>
          <pc:docMk/>
          <pc:sldMk cId="2089435669" sldId="1738"/>
        </pc:sldMkLst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6" creationId="{CE6EFD3A-917A-4BF2-8D05-56547861500E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9" creationId="{D7223599-AAE3-4462-9A3D-F71A2A5B120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2" creationId="{34981C2F-1011-46F6-B260-CFE59A894177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6" creationId="{A3C65849-7548-4CD2-BBAE-F8D17103DB7B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7" creationId="{E59C5194-B6BD-44F1-9FC6-A4DBA3B747E8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8" creationId="{9B3AE74D-4F4F-4DA0-9C67-69CD2CE1B66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0" creationId="{B4C534C4-4DF5-430D-A9BB-D829CB1D55A6}"/>
          </ac:spMkLst>
        </pc:spChg>
        <pc:spChg chg="del">
          <ac:chgData name="Hamlet Markarian" userId="4926d2b407f31d77" providerId="LiveId" clId="{976BBC84-489D-40E2-BB04-1ADC349D3654}" dt="2021-06-21T12:32:10.669" v="8" actId="478"/>
          <ac:spMkLst>
            <pc:docMk/>
            <pc:sldMk cId="2089435669" sldId="1738"/>
            <ac:spMk id="42" creationId="{8F720BD5-E83C-46BA-8A15-E09E254AD07E}"/>
          </ac:spMkLst>
        </pc:spChg>
        <pc:spChg chg="mod">
          <ac:chgData name="Hamlet Markarian" userId="4926d2b407f31d77" providerId="LiveId" clId="{976BBC84-489D-40E2-BB04-1ADC349D3654}" dt="2021-06-21T12:37:34.014" v="32" actId="20577"/>
          <ac:spMkLst>
            <pc:docMk/>
            <pc:sldMk cId="2089435669" sldId="1738"/>
            <ac:spMk id="45" creationId="{92245BC1-0BD9-4065-9261-0CA5042C0435}"/>
          </ac:spMkLst>
        </pc:spChg>
        <pc:grpChg chg="del">
          <ac:chgData name="Hamlet Markarian" userId="4926d2b407f31d77" providerId="LiveId" clId="{976BBC84-489D-40E2-BB04-1ADC349D3654}" dt="2021-06-21T12:32:10.669" v="8" actId="478"/>
          <ac:grpSpMkLst>
            <pc:docMk/>
            <pc:sldMk cId="2089435669" sldId="1738"/>
            <ac:grpSpMk id="35" creationId="{5EAEF0F1-3BB9-47DB-9B17-F7BD89EE4E18}"/>
          </ac:grpSpMkLst>
        </pc:grpChg>
        <pc:grpChg chg="mod">
          <ac:chgData name="Hamlet Markarian" userId="4926d2b407f31d77" providerId="LiveId" clId="{976BBC84-489D-40E2-BB04-1ADC349D3654}" dt="2021-06-21T12:33:34.021" v="1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17" creationId="{261AF8DA-26F5-4B81-85B8-DA77C5DE9D15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0" creationId="{402BF3AB-3945-4AB0-9809-395C3FEBFC47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3" creationId="{D8F0A2B5-D0E0-4C86-8DFB-7784AF6F95FD}"/>
          </ac:picMkLst>
        </pc:picChg>
        <pc:picChg chg="mod">
          <ac:chgData name="Hamlet Markarian" userId="4926d2b407f31d77" providerId="LiveId" clId="{976BBC84-489D-40E2-BB04-1ADC349D3654}" dt="2021-06-21T12:33:53.047" v="24" actId="1076"/>
          <ac:picMkLst>
            <pc:docMk/>
            <pc:sldMk cId="2089435669" sldId="1738"/>
            <ac:picMk id="37" creationId="{0D50C1A5-4493-4624-BBD8-B4658DABDDE7}"/>
          </ac:picMkLst>
        </pc:picChg>
        <pc:picChg chg="del">
          <ac:chgData name="Hamlet Markarian" userId="4926d2b407f31d77" providerId="LiveId" clId="{976BBC84-489D-40E2-BB04-1ADC349D3654}" dt="2021-06-21T12:32:10.669" v="8" actId="478"/>
          <ac:picMkLst>
            <pc:docMk/>
            <pc:sldMk cId="2089435669" sldId="1738"/>
            <ac:picMk id="48" creationId="{8D72A47E-6DC3-49B6-BB4A-C79E9B5067F6}"/>
          </ac:picMkLst>
        </pc:pic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25" creationId="{A0531B75-6BBB-426A-9619-67D96FC0431E}"/>
          </ac:cxnSpMkLst>
        </pc:cxnChg>
        <pc:cxnChg chg="mod">
          <ac:chgData name="Hamlet Markarian" userId="4926d2b407f31d77" providerId="LiveId" clId="{976BBC84-489D-40E2-BB04-1ADC349D3654}" dt="2021-06-21T12:36:59.936" v="28" actId="1076"/>
          <ac:cxnSpMkLst>
            <pc:docMk/>
            <pc:sldMk cId="2089435669" sldId="1738"/>
            <ac:cxnSpMk id="29" creationId="{14BA017C-0A9A-4667-91C4-BFFFA463FC83}"/>
          </ac:cxnSpMkLst>
        </pc:cxn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8T10:04:02.586" v="526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8T10:04:02.586" v="526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del mod">
          <ac:chgData name="Hamlet Markarian" userId="4926d2b407f31d77" providerId="LiveId" clId="{ED9FD25C-536A-4873-9D2D-694C96340E32}" dt="2021-06-18T10:04:02.117" v="525" actId="478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add del mod">
          <ac:chgData name="Hamlet Markarian" userId="4926d2b407f31d77" providerId="LiveId" clId="{ED9FD25C-536A-4873-9D2D-694C96340E32}" dt="2021-06-18T10:04:01.020" v="524" actId="21"/>
          <ac:picMkLst>
            <pc:docMk/>
            <pc:sldMk cId="2089435669" sldId="1738"/>
            <ac:picMk id="4" creationId="{A4D93022-EB85-4541-BD2E-C212FC62F599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mod">
          <ac:chgData name="Hamlet Markarian" userId="4926d2b407f31d77" providerId="LiveId" clId="{ED9FD25C-536A-4873-9D2D-694C96340E32}" dt="2021-06-18T10:04:02.586" v="526"/>
          <ac:picMkLst>
            <pc:docMk/>
            <pc:sldMk cId="2089435669" sldId="1738"/>
            <ac:picMk id="37" creationId="{0D50C1A5-4493-4624-BBD8-B4658DABDDE7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211C7B25-8693-4DF4-B4F7-FD27CE877676}"/>
    <pc:docChg chg="undo custSel modSld">
      <pc:chgData name="Hamlet Markarian" userId="4926d2b407f31d77" providerId="LiveId" clId="{211C7B25-8693-4DF4-B4F7-FD27CE877676}" dt="2022-02-15T10:55:47.543" v="147" actId="113"/>
      <pc:docMkLst>
        <pc:docMk/>
      </pc:docMkLst>
      <pc:sldChg chg="addSp modSp mod">
        <pc:chgData name="Hamlet Markarian" userId="4926d2b407f31d77" providerId="LiveId" clId="{211C7B25-8693-4DF4-B4F7-FD27CE877676}" dt="2022-02-15T10:55:47.543" v="147" actId="113"/>
        <pc:sldMkLst>
          <pc:docMk/>
          <pc:sldMk cId="2089435669" sldId="1738"/>
        </pc:sldMkLst>
        <pc:spChg chg="mod">
          <ac:chgData name="Hamlet Markarian" userId="4926d2b407f31d77" providerId="LiveId" clId="{211C7B25-8693-4DF4-B4F7-FD27CE877676}" dt="2022-02-15T10:54:45.857" v="131" actId="12788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211C7B25-8693-4DF4-B4F7-FD27CE877676}" dt="2022-02-15T10:31:12.768" v="61" actId="12788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211C7B25-8693-4DF4-B4F7-FD27CE877676}" dt="2022-02-15T10:55:47.543" v="147" actId="113"/>
          <ac:spMkLst>
            <pc:docMk/>
            <pc:sldMk cId="2089435669" sldId="1738"/>
            <ac:spMk id="20" creationId="{E5C1B04E-C3D3-43F4-89B9-B3306C420831}"/>
          </ac:spMkLst>
        </pc:spChg>
        <pc:spChg chg="mod">
          <ac:chgData name="Hamlet Markarian" userId="4926d2b407f31d77" providerId="LiveId" clId="{211C7B25-8693-4DF4-B4F7-FD27CE877676}" dt="2022-02-15T10:55:42.680" v="146" actId="113"/>
          <ac:spMkLst>
            <pc:docMk/>
            <pc:sldMk cId="2089435669" sldId="1738"/>
            <ac:spMk id="26" creationId="{A3C65849-7548-4CD2-BBAE-F8D17103DB7B}"/>
          </ac:spMkLst>
        </pc:spChg>
        <pc:picChg chg="add mod">
          <ac:chgData name="Hamlet Markarian" userId="4926d2b407f31d77" providerId="LiveId" clId="{211C7B25-8693-4DF4-B4F7-FD27CE877676}" dt="2022-02-15T10:54:52.192" v="134" actId="12788"/>
          <ac:picMkLst>
            <pc:docMk/>
            <pc:sldMk cId="2089435669" sldId="1738"/>
            <ac:picMk id="4" creationId="{D4EB148B-AF7B-44E1-9C1D-A6DE002926F0}"/>
          </ac:picMkLst>
        </pc:picChg>
        <pc:picChg chg="add mod">
          <ac:chgData name="Hamlet Markarian" userId="4926d2b407f31d77" providerId="LiveId" clId="{211C7B25-8693-4DF4-B4F7-FD27CE877676}" dt="2022-02-15T10:55:19.816" v="145" actId="1076"/>
          <ac:picMkLst>
            <pc:docMk/>
            <pc:sldMk cId="2089435669" sldId="1738"/>
            <ac:picMk id="9" creationId="{10D9B6B2-C26C-4B5E-8E65-F5AA8EEE168F}"/>
          </ac:picMkLst>
        </pc:picChg>
        <pc:cxnChg chg="mod">
          <ac:chgData name="Hamlet Markarian" userId="4926d2b407f31d77" providerId="LiveId" clId="{211C7B25-8693-4DF4-B4F7-FD27CE877676}" dt="2022-02-15T10:54:43.863" v="130" actId="12788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211C7B25-8693-4DF4-B4F7-FD27CE877676}" dt="2022-02-15T10:54:49.073" v="132" actId="12788"/>
          <ac:cxnSpMkLst>
            <pc:docMk/>
            <pc:sldMk cId="2089435669" sldId="1738"/>
            <ac:cxnSpMk id="36" creationId="{E20C5D6E-5AF6-4404-812C-B1F63E2BE219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2950476" cy="498772"/>
          </a:xfrm>
          <a:prstGeom prst="rect">
            <a:avLst/>
          </a:prstGeom>
        </p:spPr>
        <p:txBody>
          <a:bodyPr vert="horz" lIns="91552" tIns="45776" rIns="91552" bIns="4577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740" y="2"/>
            <a:ext cx="2950476" cy="498772"/>
          </a:xfrm>
          <a:prstGeom prst="rect">
            <a:avLst/>
          </a:prstGeom>
        </p:spPr>
        <p:txBody>
          <a:bodyPr vert="horz" lIns="91552" tIns="45776" rIns="91552" bIns="45776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10.07.2023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42155"/>
            <a:ext cx="2950476" cy="498771"/>
          </a:xfrm>
          <a:prstGeom prst="rect">
            <a:avLst/>
          </a:prstGeom>
        </p:spPr>
        <p:txBody>
          <a:bodyPr vert="horz" lIns="91552" tIns="45776" rIns="91552" bIns="4577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740" y="9442155"/>
            <a:ext cx="2950476" cy="498771"/>
          </a:xfrm>
          <a:prstGeom prst="rect">
            <a:avLst/>
          </a:prstGeom>
        </p:spPr>
        <p:txBody>
          <a:bodyPr vert="horz" lIns="91552" tIns="45776" rIns="91552" bIns="45776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50476" cy="497046"/>
          </a:xfrm>
          <a:prstGeom prst="rect">
            <a:avLst/>
          </a:prstGeom>
        </p:spPr>
        <p:txBody>
          <a:bodyPr vert="horz" lIns="91552" tIns="45776" rIns="91552" bIns="4577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40" y="3"/>
            <a:ext cx="2950476" cy="497046"/>
          </a:xfrm>
          <a:prstGeom prst="rect">
            <a:avLst/>
          </a:prstGeom>
        </p:spPr>
        <p:txBody>
          <a:bodyPr vert="horz" lIns="91552" tIns="45776" rIns="91552" bIns="45776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796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2" tIns="45776" rIns="91552" bIns="4577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21942"/>
            <a:ext cx="5447030" cy="4473416"/>
          </a:xfrm>
          <a:prstGeom prst="rect">
            <a:avLst/>
          </a:prstGeom>
        </p:spPr>
        <p:txBody>
          <a:bodyPr vert="horz" lIns="91552" tIns="45776" rIns="91552" bIns="4577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2155"/>
            <a:ext cx="2950476" cy="497046"/>
          </a:xfrm>
          <a:prstGeom prst="rect">
            <a:avLst/>
          </a:prstGeom>
        </p:spPr>
        <p:txBody>
          <a:bodyPr vert="horz" lIns="91552" tIns="45776" rIns="91552" bIns="4577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40" y="9442155"/>
            <a:ext cx="2950476" cy="497046"/>
          </a:xfrm>
          <a:prstGeom prst="rect">
            <a:avLst/>
          </a:prstGeom>
        </p:spPr>
        <p:txBody>
          <a:bodyPr vert="horz" lIns="91552" tIns="45776" rIns="91552" bIns="45776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9">
            <a:extLst>
              <a:ext uri="{FF2B5EF4-FFF2-40B4-BE49-F238E27FC236}">
                <a16:creationId xmlns:a16="http://schemas.microsoft.com/office/drawing/2014/main" xmlns="" id="{1190B5BC-289C-480A-9F4B-8A49BF1CA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4560" y="487888"/>
            <a:ext cx="1728192" cy="55051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4750A3A8-C3E9-42A8-A60C-787A1745C91F}"/>
              </a:ext>
            </a:extLst>
          </p:cNvPr>
          <p:cNvSpPr txBox="1"/>
          <p:nvPr/>
        </p:nvSpPr>
        <p:spPr>
          <a:xfrm>
            <a:off x="4589016" y="605281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604020202020204" charset="0"/>
                <a:ea typeface="Golos Text" panose="020B060402020202020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604020202020204" charset="0"/>
              <a:ea typeface="Golos Text" panose="020B060402020202020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9E786E8E-470B-8FC9-0279-A338CA273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65945" y="8579304"/>
            <a:ext cx="522088" cy="8744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18C7F50-A01A-528F-A51D-97F217B4CAC8}"/>
              </a:ext>
            </a:extLst>
          </p:cNvPr>
          <p:cNvSpPr txBox="1"/>
          <p:nvPr/>
        </p:nvSpPr>
        <p:spPr>
          <a:xfrm>
            <a:off x="1240644" y="8782091"/>
            <a:ext cx="2928633" cy="1538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000" b="1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8 (800) 222-22-22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6803C9B-417A-A22A-DFB7-5DCDEFEFA1C7}"/>
              </a:ext>
            </a:extLst>
          </p:cNvPr>
          <p:cNvSpPr txBox="1"/>
          <p:nvPr/>
        </p:nvSpPr>
        <p:spPr>
          <a:xfrm>
            <a:off x="1240086" y="9076585"/>
            <a:ext cx="2928633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ru-RU" sz="10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Бесплатный многоканальный телефон </a:t>
            </a:r>
            <a:br>
              <a:rPr lang="ru-RU" sz="10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</a:br>
            <a:r>
              <a:rPr lang="ru-RU" sz="1000" dirty="0">
                <a:solidFill>
                  <a:schemeClr val="tx1">
                    <a:lumMod val="75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контакт-центра ФНС России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5945" y="1109707"/>
            <a:ext cx="5661305" cy="8852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О получении налоговых уведомлений и требований об уплате задолженности по налогам через личный кабинет на едином портале государственных и муниципальных услуг (ЕПГУ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Golos Text" panose="020B0604020202020204" charset="0"/>
                <a:ea typeface="Golos Text" panose="020B0604020202020204" charset="0"/>
              </a:rPr>
              <a:t>)</a:t>
            </a:r>
          </a:p>
          <a:p>
            <a:pPr algn="just"/>
            <a:endParaRPr lang="ru-RU" sz="1400" b="1" dirty="0" smtClean="0">
              <a:solidFill>
                <a:schemeClr val="tx2">
                  <a:lumMod val="50000"/>
                </a:schemeClr>
              </a:solidFill>
              <a:latin typeface="Golos Text" panose="020B0604020202020204" charset="0"/>
              <a:ea typeface="Golos Text" panose="020B0604020202020204" charset="0"/>
            </a:endParaRPr>
          </a:p>
          <a:p>
            <a:pPr algn="just">
              <a:spcAft>
                <a:spcPts val="600"/>
              </a:spcAft>
            </a:pPr>
            <a:r>
              <a:rPr lang="ru-RU" sz="1300" dirty="0">
                <a:latin typeface="Golos Text" panose="020B0604020202020204" charset="0"/>
                <a:ea typeface="Golos Text" panose="020B0604020202020204" charset="0"/>
              </a:rPr>
              <a:t> </a:t>
            </a:r>
            <a:r>
              <a:rPr lang="ru-RU" sz="1300" dirty="0" smtClean="0">
                <a:latin typeface="Golos Text" panose="020B0604020202020204" charset="0"/>
                <a:ea typeface="Golos Text" panose="020B0604020202020204" charset="0"/>
              </a:rPr>
              <a:t>        Федеральным </a:t>
            </a:r>
            <a:r>
              <a:rPr lang="ru-RU" sz="1300" dirty="0">
                <a:latin typeface="Golos Text" panose="020B0604020202020204" charset="0"/>
                <a:ea typeface="Golos Text" panose="020B0604020202020204" charset="0"/>
              </a:rPr>
              <a:t>законом от 14.04.2023 № 125-ФЗ «О внесении изменений в часть первую Налогового кодекса Российской Федерации» с 01.07.2023 предусмотрена возможность получения налоговых уведомлений для уплаты налогов на имущество и НДФЛ, а также требований об уплате задолженности по налогам налогоплательщиками - физическими лицами в электронной форме через личный кабинет на едином портале государственных и муниципальных услуг (ЕПГУ). </a:t>
            </a:r>
          </a:p>
          <a:p>
            <a:pPr indent="450215" algn="just">
              <a:lnSpc>
                <a:spcPct val="107000"/>
              </a:lnSpc>
              <a:spcAft>
                <a:spcPts val="600"/>
              </a:spcAft>
            </a:pPr>
            <a:r>
              <a:rPr lang="ru-RU" sz="1300" dirty="0" smtClean="0">
                <a:latin typeface="Golos Text" panose="020B0604020202020204" charset="0"/>
                <a:ea typeface="Golos Text" panose="020B0604020202020204" charset="0"/>
                <a:cs typeface="Times New Roman" panose="02020603050405020304" pitchFamily="18" charset="0"/>
              </a:rPr>
              <a:t>Получение </a:t>
            </a:r>
            <a:r>
              <a:rPr lang="ru-RU" sz="1300" dirty="0">
                <a:latin typeface="Golos Text" panose="020B0604020202020204" charset="0"/>
                <a:ea typeface="Golos Text" panose="020B0604020202020204" charset="0"/>
                <a:cs typeface="Times New Roman" panose="02020603050405020304" pitchFamily="18" charset="0"/>
              </a:rPr>
              <a:t>через ЕПГУ указанных документов налоговых органов возможно при соблюдении двух условий: </a:t>
            </a:r>
            <a:endParaRPr lang="ru-RU" sz="1300" dirty="0" smtClean="0">
              <a:latin typeface="Golos Text" panose="020B0604020202020204" charset="0"/>
              <a:ea typeface="Golos Text" panose="020B060402020202020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600"/>
              </a:spcAft>
              <a:buFont typeface="+mj-lt"/>
              <a:buAutoNum type="arabicParenR"/>
            </a:pPr>
            <a:r>
              <a:rPr lang="ru-RU" sz="1300" dirty="0" smtClean="0">
                <a:latin typeface="Golos Text" panose="020B0604020202020204" charset="0"/>
                <a:ea typeface="Golos Text" panose="020B0604020202020204" charset="0"/>
                <a:cs typeface="Times New Roman" panose="02020603050405020304" pitchFamily="18" charset="0"/>
              </a:rPr>
              <a:t>налогоплательщик </a:t>
            </a:r>
            <a:r>
              <a:rPr lang="ru-RU" sz="1300" dirty="0">
                <a:latin typeface="Golos Text" panose="020B0604020202020204" charset="0"/>
                <a:ea typeface="Golos Text" panose="020B0604020202020204" charset="0"/>
                <a:cs typeface="Times New Roman" panose="02020603050405020304" pitchFamily="18" charset="0"/>
              </a:rPr>
              <a:t>должен быть зарегистрирован в единой системе идентификации и аутентификации на ЕПГУ; </a:t>
            </a:r>
          </a:p>
          <a:p>
            <a:pPr marL="342900" indent="-342900" algn="just">
              <a:lnSpc>
                <a:spcPct val="107000"/>
              </a:lnSpc>
              <a:spcAft>
                <a:spcPts val="600"/>
              </a:spcAft>
              <a:buFont typeface="+mj-lt"/>
              <a:buAutoNum type="arabicParenR"/>
            </a:pPr>
            <a:r>
              <a:rPr lang="ru-RU" sz="1300" dirty="0" smtClean="0">
                <a:latin typeface="Golos Text" panose="020B0604020202020204" charset="0"/>
                <a:ea typeface="Golos Text" panose="020B0604020202020204" charset="0"/>
                <a:cs typeface="Times New Roman" panose="02020603050405020304" pitchFamily="18" charset="0"/>
              </a:rPr>
              <a:t>налогоплательщик </a:t>
            </a:r>
            <a:r>
              <a:rPr lang="ru-RU" sz="1300" dirty="0">
                <a:latin typeface="Golos Text" panose="020B0604020202020204" charset="0"/>
                <a:ea typeface="Golos Text" panose="020B0604020202020204" charset="0"/>
                <a:cs typeface="Times New Roman" panose="02020603050405020304" pitchFamily="18" charset="0"/>
              </a:rPr>
              <a:t>направил через ЕПГУ уведомление о необходимости получения документов от налоговых органов в электронной форме через ЕПГУ. </a:t>
            </a:r>
            <a:r>
              <a:rPr lang="ru-RU" sz="1300" dirty="0" smtClean="0">
                <a:latin typeface="Golos Text" panose="020B0604020202020204" charset="0"/>
                <a:ea typeface="Golos Text" panose="020B0604020202020204" charset="0"/>
                <a:cs typeface="Times New Roman" panose="02020603050405020304" pitchFamily="18" charset="0"/>
              </a:rPr>
              <a:t>       </a:t>
            </a:r>
          </a:p>
          <a:p>
            <a:pPr indent="450215" algn="just">
              <a:lnSpc>
                <a:spcPct val="107000"/>
              </a:lnSpc>
              <a:spcAft>
                <a:spcPts val="600"/>
              </a:spcAft>
            </a:pPr>
            <a:r>
              <a:rPr lang="ru-RU" sz="1300" dirty="0" smtClean="0">
                <a:latin typeface="Golos Text" panose="020B0604020202020204" charset="0"/>
                <a:ea typeface="Golos Text" panose="020B0604020202020204" charset="0"/>
                <a:cs typeface="Times New Roman" panose="02020603050405020304" pitchFamily="18" charset="0"/>
              </a:rPr>
              <a:t> Пользователь </a:t>
            </a:r>
            <a:r>
              <a:rPr lang="ru-RU" sz="1300" dirty="0">
                <a:latin typeface="Golos Text" panose="020B0604020202020204" charset="0"/>
                <a:ea typeface="Golos Text" panose="020B0604020202020204" charset="0"/>
                <a:cs typeface="Times New Roman" panose="02020603050405020304" pitchFamily="18" charset="0"/>
              </a:rPr>
              <a:t>ЕПГУ сможет оплатить начисления из указанных документов онлайн, при этом налоговые уведомления и требования об уплате задолженности не будут дублироваться заказными письмами по почте, кроме предусмотренного пунктом 2 статьи 11.2 НК РФ случая. </a:t>
            </a:r>
            <a:r>
              <a:rPr lang="ru-RU" sz="1300" dirty="0" smtClean="0">
                <a:latin typeface="Golos Text" panose="020B0604020202020204" charset="0"/>
                <a:ea typeface="Golos Text" panose="020B0604020202020204" charset="0"/>
                <a:cs typeface="Times New Roman" panose="02020603050405020304" pitchFamily="18" charset="0"/>
              </a:rPr>
              <a:t>                   </a:t>
            </a:r>
          </a:p>
          <a:p>
            <a:pPr indent="450215" algn="just">
              <a:lnSpc>
                <a:spcPct val="107000"/>
              </a:lnSpc>
              <a:spcAft>
                <a:spcPts val="600"/>
              </a:spcAft>
            </a:pPr>
            <a:r>
              <a:rPr lang="ru-RU" sz="1300" dirty="0" smtClean="0">
                <a:latin typeface="Golos Text" panose="020B0604020202020204" charset="0"/>
                <a:ea typeface="Golos Text" panose="020B0604020202020204" charset="0"/>
                <a:cs typeface="Times New Roman" panose="02020603050405020304" pitchFamily="18" charset="0"/>
              </a:rPr>
              <a:t>Воспользоваться </a:t>
            </a:r>
            <a:r>
              <a:rPr lang="ru-RU" sz="1300" dirty="0">
                <a:latin typeface="Golos Text" panose="020B0604020202020204" charset="0"/>
                <a:ea typeface="Golos Text" panose="020B0604020202020204" charset="0"/>
                <a:cs typeface="Times New Roman" panose="02020603050405020304" pitchFamily="18" charset="0"/>
              </a:rPr>
              <a:t>возможностью получения налоговых документов через ЕПГУ можно в любой момент вне зависимости от наличия доступа к личному кабинету </a:t>
            </a:r>
            <a:r>
              <a:rPr lang="ru-RU" sz="1300" dirty="0" smtClean="0">
                <a:latin typeface="Golos Text" panose="020B0604020202020204" charset="0"/>
                <a:ea typeface="Golos Text" panose="020B0604020202020204" charset="0"/>
                <a:cs typeface="Times New Roman" panose="02020603050405020304" pitchFamily="18" charset="0"/>
              </a:rPr>
              <a:t>налогоплательщик.</a:t>
            </a:r>
          </a:p>
          <a:p>
            <a:pPr indent="450215" algn="just">
              <a:lnSpc>
                <a:spcPct val="107000"/>
              </a:lnSpc>
              <a:spcAft>
                <a:spcPts val="600"/>
              </a:spcAft>
            </a:pPr>
            <a:r>
              <a:rPr lang="ru-RU" sz="1300" dirty="0" smtClean="0">
                <a:latin typeface="Golos Text" panose="020B0604020202020204" charset="0"/>
                <a:ea typeface="Golos Text" panose="020B0604020202020204" charset="0"/>
                <a:cs typeface="Times New Roman" panose="02020603050405020304" pitchFamily="18" charset="0"/>
              </a:rPr>
              <a:t>Для </a:t>
            </a:r>
            <a:r>
              <a:rPr lang="ru-RU" sz="1300" dirty="0">
                <a:latin typeface="Golos Text" panose="020B0604020202020204" charset="0"/>
                <a:ea typeface="Golos Text" panose="020B0604020202020204" charset="0"/>
                <a:cs typeface="Times New Roman" panose="02020603050405020304" pitchFamily="18" charset="0"/>
              </a:rPr>
              <a:t>прекращения получения документов от налоговых органов через ЕПГУ налогоплательщик - физическое лицо вправе направить через ЕПГУ соответствующее уведомление.</a:t>
            </a:r>
          </a:p>
          <a:p>
            <a:pPr indent="450215" algn="just">
              <a:lnSpc>
                <a:spcPct val="107000"/>
              </a:lnSpc>
              <a:spcAft>
                <a:spcPts val="600"/>
              </a:spcAft>
            </a:pPr>
            <a:endParaRPr lang="ru-RU" sz="1400" dirty="0">
              <a:latin typeface="Golos Text" panose="020B0604020202020204" charset="0"/>
              <a:ea typeface="Golos Text" panose="020B0604020202020204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>
              <a:solidFill>
                <a:schemeClr val="tx2">
                  <a:lumMod val="50000"/>
                </a:schemeClr>
              </a:solidFill>
              <a:latin typeface="Golos Text" panose="020B0604020202020204" charset="0"/>
              <a:ea typeface="Golos Text" panose="020B0604020202020204" charset="0"/>
            </a:endParaRPr>
          </a:p>
          <a:p>
            <a:pPr algn="just"/>
            <a:endParaRPr lang="ru-RU" sz="1200" dirty="0">
              <a:solidFill>
                <a:schemeClr val="tx2">
                  <a:lumMod val="50000"/>
                </a:schemeClr>
              </a:solidFill>
              <a:latin typeface=""/>
            </a:endParaRPr>
          </a:p>
          <a:p>
            <a:pPr algn="just"/>
            <a:endParaRPr lang="ru-RU" sz="1200" dirty="0" smtClean="0">
              <a:solidFill>
                <a:schemeClr val="tx2">
                  <a:lumMod val="50000"/>
                </a:schemeClr>
              </a:solidFill>
              <a:latin typeface=""/>
            </a:endParaRPr>
          </a:p>
          <a:p>
            <a:pPr algn="just"/>
            <a:endParaRPr lang="ru-RU" sz="1200" dirty="0">
              <a:solidFill>
                <a:schemeClr val="tx2">
                  <a:lumMod val="50000"/>
                </a:schemeClr>
              </a:solidFill>
              <a:latin typeface=""/>
            </a:endParaRPr>
          </a:p>
          <a:p>
            <a:pPr algn="just"/>
            <a:endParaRPr lang="ru-RU" sz="1200" dirty="0">
              <a:solidFill>
                <a:schemeClr val="tx2">
                  <a:lumMod val="50000"/>
                </a:schemeClr>
              </a:solidFill>
              <a:latin typeface=""/>
            </a:endParaRPr>
          </a:p>
          <a:p>
            <a:pPr algn="ctr"/>
            <a:endParaRPr lang="ru-RU" sz="1200" dirty="0">
              <a:solidFill>
                <a:srgbClr val="2778BB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82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165467</TotalTime>
  <Words>218</Words>
  <Application>Microsoft Office PowerPoint</Application>
  <PresentationFormat>Лист A4 (210x297 мм)</PresentationFormat>
  <Paragraphs>17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Golos Text</vt:lpstr>
      <vt:lpstr>Calibri</vt:lpstr>
      <vt:lpstr>Times New Roman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Безрукавый Никита Евгеньевич</cp:lastModifiedBy>
  <cp:revision>2018</cp:revision>
  <cp:lastPrinted>2023-05-25T08:47:07Z</cp:lastPrinted>
  <dcterms:created xsi:type="dcterms:W3CDTF">2014-10-08T23:03:32Z</dcterms:created>
  <dcterms:modified xsi:type="dcterms:W3CDTF">2023-07-10T12:56:07Z</dcterms:modified>
</cp:coreProperties>
</file>